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3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8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2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7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831" autoAdjust="0"/>
  </p:normalViewPr>
  <p:slideViewPr>
    <p:cSldViewPr snapToGrid="0">
      <p:cViewPr varScale="1">
        <p:scale>
          <a:sx n="55" d="100"/>
          <a:sy n="55" d="100"/>
        </p:scale>
        <p:origin x="26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1" cy="3448757"/>
          </a:xfrm>
        </p:spPr>
        <p:txBody>
          <a:bodyPr anchor="b"/>
          <a:lstStyle>
            <a:lvl1pPr algn="ctr">
              <a:defRPr sz="450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5202944"/>
            <a:ext cx="5143500" cy="239165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3" indent="0" algn="ctr">
              <a:buNone/>
              <a:defRPr sz="1501"/>
            </a:lvl2pPr>
            <a:lvl3pPr marL="685805" indent="0" algn="ctr">
              <a:buNone/>
              <a:defRPr sz="1350"/>
            </a:lvl3pPr>
            <a:lvl4pPr marL="1028709" indent="0" algn="ctr">
              <a:buNone/>
              <a:defRPr sz="1199"/>
            </a:lvl4pPr>
            <a:lvl5pPr marL="1371612" indent="0" algn="ctr">
              <a:buNone/>
              <a:defRPr sz="1199"/>
            </a:lvl5pPr>
            <a:lvl6pPr marL="1714515" indent="0" algn="ctr">
              <a:buNone/>
              <a:defRPr sz="1199"/>
            </a:lvl6pPr>
            <a:lvl7pPr marL="2057417" indent="0" algn="ctr">
              <a:buNone/>
              <a:defRPr sz="1199"/>
            </a:lvl7pPr>
            <a:lvl8pPr marL="2400321" indent="0" algn="ctr">
              <a:buNone/>
              <a:defRPr sz="1199"/>
            </a:lvl8pPr>
            <a:lvl9pPr marL="2743224" indent="0" algn="ctr">
              <a:buNone/>
              <a:defRPr sz="1199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30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9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4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527404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89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41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7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3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2pPr>
            <a:lvl3pPr marL="6858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9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4pPr>
            <a:lvl5pPr marL="1371612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5pPr>
            <a:lvl6pPr marL="1714515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6pPr>
            <a:lvl7pPr marL="2057417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7pPr>
            <a:lvl8pPr marL="2400321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8pPr>
            <a:lvl9pPr marL="2743224" indent="0">
              <a:buNone/>
              <a:defRPr sz="11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57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9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55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3" indent="0">
              <a:buNone/>
              <a:defRPr sz="1501" b="1"/>
            </a:lvl2pPr>
            <a:lvl3pPr marL="685805" indent="0">
              <a:buNone/>
              <a:defRPr sz="1350" b="1"/>
            </a:lvl3pPr>
            <a:lvl4pPr marL="1028709" indent="0">
              <a:buNone/>
              <a:defRPr sz="1199" b="1"/>
            </a:lvl4pPr>
            <a:lvl5pPr marL="1371612" indent="0">
              <a:buNone/>
              <a:defRPr sz="1199" b="1"/>
            </a:lvl5pPr>
            <a:lvl6pPr marL="1714515" indent="0">
              <a:buNone/>
              <a:defRPr sz="1199" b="1"/>
            </a:lvl6pPr>
            <a:lvl7pPr marL="2057417" indent="0">
              <a:buNone/>
              <a:defRPr sz="1199" b="1"/>
            </a:lvl7pPr>
            <a:lvl8pPr marL="2400321" indent="0">
              <a:buNone/>
              <a:defRPr sz="1199" b="1"/>
            </a:lvl8pPr>
            <a:lvl9pPr marL="2743224" indent="0">
              <a:buNone/>
              <a:defRPr sz="1199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3" indent="0">
              <a:buNone/>
              <a:defRPr sz="1501" b="1"/>
            </a:lvl2pPr>
            <a:lvl3pPr marL="685805" indent="0">
              <a:buNone/>
              <a:defRPr sz="1350" b="1"/>
            </a:lvl3pPr>
            <a:lvl4pPr marL="1028709" indent="0">
              <a:buNone/>
              <a:defRPr sz="1199" b="1"/>
            </a:lvl4pPr>
            <a:lvl5pPr marL="1371612" indent="0">
              <a:buNone/>
              <a:defRPr sz="1199" b="1"/>
            </a:lvl5pPr>
            <a:lvl6pPr marL="1714515" indent="0">
              <a:buNone/>
              <a:defRPr sz="1199" b="1"/>
            </a:lvl6pPr>
            <a:lvl7pPr marL="2057417" indent="0">
              <a:buNone/>
              <a:defRPr sz="1199" b="1"/>
            </a:lvl7pPr>
            <a:lvl8pPr marL="2400321" indent="0">
              <a:buNone/>
              <a:defRPr sz="1199" b="1"/>
            </a:lvl8pPr>
            <a:lvl9pPr marL="2743224" indent="0">
              <a:buNone/>
              <a:defRPr sz="1199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618444"/>
            <a:ext cx="2915543" cy="532218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10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6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12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1"/>
            </a:lvl4pPr>
            <a:lvl5pPr>
              <a:defRPr sz="1501"/>
            </a:lvl5pPr>
            <a:lvl6pPr>
              <a:defRPr sz="1501"/>
            </a:lvl6pPr>
            <a:lvl7pPr>
              <a:defRPr sz="1501"/>
            </a:lvl7pPr>
            <a:lvl8pPr>
              <a:defRPr sz="1501"/>
            </a:lvl8pPr>
            <a:lvl9pPr>
              <a:defRPr sz="150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971801"/>
            <a:ext cx="2211884" cy="5505627"/>
          </a:xfrm>
        </p:spPr>
        <p:txBody>
          <a:bodyPr/>
          <a:lstStyle>
            <a:lvl1pPr marL="0" indent="0">
              <a:buNone/>
              <a:defRPr sz="1199"/>
            </a:lvl1pPr>
            <a:lvl2pPr marL="342903" indent="0">
              <a:buNone/>
              <a:defRPr sz="1050"/>
            </a:lvl2pPr>
            <a:lvl3pPr marL="685805" indent="0">
              <a:buNone/>
              <a:defRPr sz="900"/>
            </a:lvl3pPr>
            <a:lvl4pPr marL="1028709" indent="0">
              <a:buNone/>
              <a:defRPr sz="750"/>
            </a:lvl4pPr>
            <a:lvl5pPr marL="1371612" indent="0">
              <a:buNone/>
              <a:defRPr sz="750"/>
            </a:lvl5pPr>
            <a:lvl6pPr marL="1714515" indent="0">
              <a:buNone/>
              <a:defRPr sz="750"/>
            </a:lvl6pPr>
            <a:lvl7pPr marL="2057417" indent="0">
              <a:buNone/>
              <a:defRPr sz="750"/>
            </a:lvl7pPr>
            <a:lvl8pPr marL="2400321" indent="0">
              <a:buNone/>
              <a:defRPr sz="750"/>
            </a:lvl8pPr>
            <a:lvl9pPr marL="2743224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14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3" indent="0">
              <a:buNone/>
              <a:defRPr sz="2100"/>
            </a:lvl2pPr>
            <a:lvl3pPr marL="685805" indent="0">
              <a:buNone/>
              <a:defRPr sz="1800"/>
            </a:lvl3pPr>
            <a:lvl4pPr marL="1028709" indent="0">
              <a:buNone/>
              <a:defRPr sz="1501"/>
            </a:lvl4pPr>
            <a:lvl5pPr marL="1371612" indent="0">
              <a:buNone/>
              <a:defRPr sz="1501"/>
            </a:lvl5pPr>
            <a:lvl6pPr marL="1714515" indent="0">
              <a:buNone/>
              <a:defRPr sz="1501"/>
            </a:lvl6pPr>
            <a:lvl7pPr marL="2057417" indent="0">
              <a:buNone/>
              <a:defRPr sz="1501"/>
            </a:lvl7pPr>
            <a:lvl8pPr marL="2400321" indent="0">
              <a:buNone/>
              <a:defRPr sz="1501"/>
            </a:lvl8pPr>
            <a:lvl9pPr marL="2743224" indent="0">
              <a:buNone/>
              <a:defRPr sz="1501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971801"/>
            <a:ext cx="2211884" cy="5505627"/>
          </a:xfrm>
        </p:spPr>
        <p:txBody>
          <a:bodyPr/>
          <a:lstStyle>
            <a:lvl1pPr marL="0" indent="0">
              <a:buNone/>
              <a:defRPr sz="1199"/>
            </a:lvl1pPr>
            <a:lvl2pPr marL="342903" indent="0">
              <a:buNone/>
              <a:defRPr sz="1050"/>
            </a:lvl2pPr>
            <a:lvl3pPr marL="685805" indent="0">
              <a:buNone/>
              <a:defRPr sz="900"/>
            </a:lvl3pPr>
            <a:lvl4pPr marL="1028709" indent="0">
              <a:buNone/>
              <a:defRPr sz="750"/>
            </a:lvl4pPr>
            <a:lvl5pPr marL="1371612" indent="0">
              <a:buNone/>
              <a:defRPr sz="750"/>
            </a:lvl5pPr>
            <a:lvl6pPr marL="1714515" indent="0">
              <a:buNone/>
              <a:defRPr sz="750"/>
            </a:lvl6pPr>
            <a:lvl7pPr marL="2057417" indent="0">
              <a:buNone/>
              <a:defRPr sz="750"/>
            </a:lvl7pPr>
            <a:lvl8pPr marL="2400321" indent="0">
              <a:buNone/>
              <a:defRPr sz="750"/>
            </a:lvl8pPr>
            <a:lvl9pPr marL="2743224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06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5A787-854C-47C8-9BA0-8A2501390006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B424-0F47-486F-AF16-D301FFF30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39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1" indent="-171451" algn="l" defTabSz="68580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4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8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200161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63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66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70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72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75" indent="-171451" algn="l" defTabSz="685805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5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9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2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5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7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21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24" algn="l" defTabSz="6858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4951" y="5766018"/>
            <a:ext cx="6623049" cy="1856467"/>
          </a:xfrm>
        </p:spPr>
        <p:txBody>
          <a:bodyPr>
            <a:noAutofit/>
          </a:bodyPr>
          <a:lstStyle/>
          <a:p>
            <a:pPr algn="l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108-1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「專題講座 」課程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講座主題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景觀生態規劃與療癒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景觀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        者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：國立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臺灣大學 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園藝系系主任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張俊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彥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教授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4951" y="7908849"/>
            <a:ext cx="6623049" cy="1937563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        間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2019. 12. 16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10:10 ~ 16:00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        點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：管理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學院  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A301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科技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部人文社會科學研究中心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主辦單位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觀光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暨休閒遊憩學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1" y="5699311"/>
            <a:ext cx="1501999" cy="58286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257" y="8994345"/>
            <a:ext cx="710003" cy="710003"/>
          </a:xfrm>
          <a:prstGeom prst="rect">
            <a:avLst/>
          </a:prstGeom>
        </p:spPr>
      </p:pic>
      <p:sp>
        <p:nvSpPr>
          <p:cNvPr id="8" name="副標題 2"/>
          <p:cNvSpPr txBox="1">
            <a:spLocks/>
          </p:cNvSpPr>
          <p:nvPr/>
        </p:nvSpPr>
        <p:spPr>
          <a:xfrm>
            <a:off x="0" y="204251"/>
            <a:ext cx="6858000" cy="6801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5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3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5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9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12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15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17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21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24" indent="0" algn="ctr" defTabSz="685805" rtl="0" eaLnBrk="1" latinLnBrk="0" hangingPunct="1">
              <a:lnSpc>
                <a:spcPct val="90000"/>
              </a:lnSpc>
              <a:spcBef>
                <a:spcPts val="374"/>
              </a:spcBef>
              <a:buFont typeface="Arial" panose="020B0604020202020204" pitchFamily="34" charset="0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科技部人文社會科學研究中心 學術研習營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4061" y="844805"/>
            <a:ext cx="3549877" cy="482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17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49</Words>
  <Application>Microsoft Office PowerPoint</Application>
  <PresentationFormat>A4 紙張 (210x297 公釐)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                    108-1「專題講座 」課程  講座主題：景觀生態規劃與療癒景觀 講        者：國立臺灣大學    園藝系系主任                     張俊彥   教授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講座主題：單車旅遊實務操作 講者：捷安特旅行社 旅遊企劃專員             黃竣俞 先生</dc:title>
  <dc:creator>USER</dc:creator>
  <cp:lastModifiedBy>USER</cp:lastModifiedBy>
  <cp:revision>26</cp:revision>
  <dcterms:created xsi:type="dcterms:W3CDTF">2018-10-19T04:41:04Z</dcterms:created>
  <dcterms:modified xsi:type="dcterms:W3CDTF">2019-10-15T12:29:42Z</dcterms:modified>
</cp:coreProperties>
</file>