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zh-TW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3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8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2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67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5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831" autoAdjust="0"/>
  </p:normalViewPr>
  <p:slideViewPr>
    <p:cSldViewPr snapToGrid="0">
      <p:cViewPr varScale="1">
        <p:scale>
          <a:sx n="55" d="100"/>
          <a:sy n="55" d="100"/>
        </p:scale>
        <p:origin x="266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1" cy="3448757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1" y="5202944"/>
            <a:ext cx="5143500" cy="239165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3" indent="0" algn="ctr">
              <a:buNone/>
              <a:defRPr sz="1501"/>
            </a:lvl2pPr>
            <a:lvl3pPr marL="685805" indent="0" algn="ctr">
              <a:buNone/>
              <a:defRPr sz="1350"/>
            </a:lvl3pPr>
            <a:lvl4pPr marL="1028709" indent="0" algn="ctr">
              <a:buNone/>
              <a:defRPr sz="1199"/>
            </a:lvl4pPr>
            <a:lvl5pPr marL="1371612" indent="0" algn="ctr">
              <a:buNone/>
              <a:defRPr sz="1199"/>
            </a:lvl5pPr>
            <a:lvl6pPr marL="1714515" indent="0" algn="ctr">
              <a:buNone/>
              <a:defRPr sz="1199"/>
            </a:lvl6pPr>
            <a:lvl7pPr marL="2057417" indent="0" algn="ctr">
              <a:buNone/>
              <a:defRPr sz="1199"/>
            </a:lvl7pPr>
            <a:lvl8pPr marL="2400321" indent="0" algn="ctr">
              <a:buNone/>
              <a:defRPr sz="1199"/>
            </a:lvl8pPr>
            <a:lvl9pPr marL="2743224" indent="0" algn="ctr">
              <a:buNone/>
              <a:defRPr sz="1199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A787-854C-47C8-9BA0-8A2501390006}" type="datetimeFigureOut">
              <a:rPr lang="zh-TW" altLang="en-US" smtClean="0"/>
              <a:t>2019/10/16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B424-0F47-486F-AF16-D301FFF30A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4301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A787-854C-47C8-9BA0-8A2501390006}" type="datetimeFigureOut">
              <a:rPr lang="zh-TW" altLang="en-US" smtClean="0"/>
              <a:t>2019/10/16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B424-0F47-486F-AF16-D301FFF30A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19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4"/>
            <a:ext cx="1478756" cy="839487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527404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A787-854C-47C8-9BA0-8A2501390006}" type="datetimeFigureOut">
              <a:rPr lang="zh-TW" altLang="en-US" smtClean="0"/>
              <a:t>2019/10/16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B424-0F47-486F-AF16-D301FFF30A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0899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A787-854C-47C8-9BA0-8A2501390006}" type="datetimeFigureOut">
              <a:rPr lang="zh-TW" altLang="en-US" smtClean="0"/>
              <a:t>2019/10/16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B424-0F47-486F-AF16-D301FFF30A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6414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5"/>
            <a:ext cx="5915025" cy="4120620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7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3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2pPr>
            <a:lvl3pPr marL="68580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9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4pPr>
            <a:lvl5pPr marL="1371612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5pPr>
            <a:lvl6pPr marL="1714515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6pPr>
            <a:lvl7pPr marL="2057417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7pPr>
            <a:lvl8pPr marL="2400321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8pPr>
            <a:lvl9pPr marL="2743224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A787-854C-47C8-9BA0-8A2501390006}" type="datetimeFigureOut">
              <a:rPr lang="zh-TW" altLang="en-US" smtClean="0"/>
              <a:t>2019/10/16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B424-0F47-486F-AF16-D301FFF30A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757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9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A787-854C-47C8-9BA0-8A2501390006}" type="datetimeFigureOut">
              <a:rPr lang="zh-TW" altLang="en-US" smtClean="0"/>
              <a:t>2019/10/16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B424-0F47-486F-AF16-D301FFF30A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9559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6"/>
            <a:ext cx="5915025" cy="191470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9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3" indent="0">
              <a:buNone/>
              <a:defRPr sz="1501" b="1"/>
            </a:lvl2pPr>
            <a:lvl3pPr marL="685805" indent="0">
              <a:buNone/>
              <a:defRPr sz="1350" b="1"/>
            </a:lvl3pPr>
            <a:lvl4pPr marL="1028709" indent="0">
              <a:buNone/>
              <a:defRPr sz="1199" b="1"/>
            </a:lvl4pPr>
            <a:lvl5pPr marL="1371612" indent="0">
              <a:buNone/>
              <a:defRPr sz="1199" b="1"/>
            </a:lvl5pPr>
            <a:lvl6pPr marL="1714515" indent="0">
              <a:buNone/>
              <a:defRPr sz="1199" b="1"/>
            </a:lvl6pPr>
            <a:lvl7pPr marL="2057417" indent="0">
              <a:buNone/>
              <a:defRPr sz="1199" b="1"/>
            </a:lvl7pPr>
            <a:lvl8pPr marL="2400321" indent="0">
              <a:buNone/>
              <a:defRPr sz="1199" b="1"/>
            </a:lvl8pPr>
            <a:lvl9pPr marL="2743224" indent="0">
              <a:buNone/>
              <a:defRPr sz="1199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4"/>
            <a:ext cx="2901255" cy="532218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5" y="2428349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3" indent="0">
              <a:buNone/>
              <a:defRPr sz="1501" b="1"/>
            </a:lvl2pPr>
            <a:lvl3pPr marL="685805" indent="0">
              <a:buNone/>
              <a:defRPr sz="1350" b="1"/>
            </a:lvl3pPr>
            <a:lvl4pPr marL="1028709" indent="0">
              <a:buNone/>
              <a:defRPr sz="1199" b="1"/>
            </a:lvl4pPr>
            <a:lvl5pPr marL="1371612" indent="0">
              <a:buNone/>
              <a:defRPr sz="1199" b="1"/>
            </a:lvl5pPr>
            <a:lvl6pPr marL="1714515" indent="0">
              <a:buNone/>
              <a:defRPr sz="1199" b="1"/>
            </a:lvl6pPr>
            <a:lvl7pPr marL="2057417" indent="0">
              <a:buNone/>
              <a:defRPr sz="1199" b="1"/>
            </a:lvl7pPr>
            <a:lvl8pPr marL="2400321" indent="0">
              <a:buNone/>
              <a:defRPr sz="1199" b="1"/>
            </a:lvl8pPr>
            <a:lvl9pPr marL="2743224" indent="0">
              <a:buNone/>
              <a:defRPr sz="1199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5" y="3618444"/>
            <a:ext cx="2915543" cy="532218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A787-854C-47C8-9BA0-8A2501390006}" type="datetimeFigureOut">
              <a:rPr lang="zh-TW" altLang="en-US" smtClean="0"/>
              <a:t>2019/10/16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B424-0F47-486F-AF16-D301FFF30A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510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A787-854C-47C8-9BA0-8A2501390006}" type="datetimeFigureOut">
              <a:rPr lang="zh-TW" altLang="en-US" smtClean="0"/>
              <a:t>2019/10/16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B424-0F47-486F-AF16-D301FFF30A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586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A787-854C-47C8-9BA0-8A2501390006}" type="datetimeFigureOut">
              <a:rPr lang="zh-TW" altLang="en-US" smtClean="0"/>
              <a:t>2019/10/16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B424-0F47-486F-AF16-D301FFF30A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412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4"/>
            <a:ext cx="3471863" cy="70396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2" y="2971801"/>
            <a:ext cx="2211884" cy="5505627"/>
          </a:xfrm>
        </p:spPr>
        <p:txBody>
          <a:bodyPr/>
          <a:lstStyle>
            <a:lvl1pPr marL="0" indent="0">
              <a:buNone/>
              <a:defRPr sz="1199"/>
            </a:lvl1pPr>
            <a:lvl2pPr marL="342903" indent="0">
              <a:buNone/>
              <a:defRPr sz="1050"/>
            </a:lvl2pPr>
            <a:lvl3pPr marL="685805" indent="0">
              <a:buNone/>
              <a:defRPr sz="900"/>
            </a:lvl3pPr>
            <a:lvl4pPr marL="1028709" indent="0">
              <a:buNone/>
              <a:defRPr sz="750"/>
            </a:lvl4pPr>
            <a:lvl5pPr marL="1371612" indent="0">
              <a:buNone/>
              <a:defRPr sz="750"/>
            </a:lvl5pPr>
            <a:lvl6pPr marL="1714515" indent="0">
              <a:buNone/>
              <a:defRPr sz="750"/>
            </a:lvl6pPr>
            <a:lvl7pPr marL="2057417" indent="0">
              <a:buNone/>
              <a:defRPr sz="750"/>
            </a:lvl7pPr>
            <a:lvl8pPr marL="2400321" indent="0">
              <a:buNone/>
              <a:defRPr sz="750"/>
            </a:lvl8pPr>
            <a:lvl9pPr marL="2743224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A787-854C-47C8-9BA0-8A2501390006}" type="datetimeFigureOut">
              <a:rPr lang="zh-TW" altLang="en-US" smtClean="0"/>
              <a:t>2019/10/16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B424-0F47-486F-AF16-D301FFF30A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7149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4"/>
            <a:ext cx="3471863" cy="703968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3" indent="0">
              <a:buNone/>
              <a:defRPr sz="2100"/>
            </a:lvl2pPr>
            <a:lvl3pPr marL="685805" indent="0">
              <a:buNone/>
              <a:defRPr sz="1800"/>
            </a:lvl3pPr>
            <a:lvl4pPr marL="1028709" indent="0">
              <a:buNone/>
              <a:defRPr sz="1501"/>
            </a:lvl4pPr>
            <a:lvl5pPr marL="1371612" indent="0">
              <a:buNone/>
              <a:defRPr sz="1501"/>
            </a:lvl5pPr>
            <a:lvl6pPr marL="1714515" indent="0">
              <a:buNone/>
              <a:defRPr sz="1501"/>
            </a:lvl6pPr>
            <a:lvl7pPr marL="2057417" indent="0">
              <a:buNone/>
              <a:defRPr sz="1501"/>
            </a:lvl7pPr>
            <a:lvl8pPr marL="2400321" indent="0">
              <a:buNone/>
              <a:defRPr sz="1501"/>
            </a:lvl8pPr>
            <a:lvl9pPr marL="2743224" indent="0">
              <a:buNone/>
              <a:defRPr sz="1501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2" y="2971801"/>
            <a:ext cx="2211884" cy="5505627"/>
          </a:xfrm>
        </p:spPr>
        <p:txBody>
          <a:bodyPr/>
          <a:lstStyle>
            <a:lvl1pPr marL="0" indent="0">
              <a:buNone/>
              <a:defRPr sz="1199"/>
            </a:lvl1pPr>
            <a:lvl2pPr marL="342903" indent="0">
              <a:buNone/>
              <a:defRPr sz="1050"/>
            </a:lvl2pPr>
            <a:lvl3pPr marL="685805" indent="0">
              <a:buNone/>
              <a:defRPr sz="900"/>
            </a:lvl3pPr>
            <a:lvl4pPr marL="1028709" indent="0">
              <a:buNone/>
              <a:defRPr sz="750"/>
            </a:lvl4pPr>
            <a:lvl5pPr marL="1371612" indent="0">
              <a:buNone/>
              <a:defRPr sz="750"/>
            </a:lvl5pPr>
            <a:lvl6pPr marL="1714515" indent="0">
              <a:buNone/>
              <a:defRPr sz="750"/>
            </a:lvl6pPr>
            <a:lvl7pPr marL="2057417" indent="0">
              <a:buNone/>
              <a:defRPr sz="750"/>
            </a:lvl7pPr>
            <a:lvl8pPr marL="2400321" indent="0">
              <a:buNone/>
              <a:defRPr sz="750"/>
            </a:lvl8pPr>
            <a:lvl9pPr marL="2743224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A787-854C-47C8-9BA0-8A2501390006}" type="datetimeFigureOut">
              <a:rPr lang="zh-TW" altLang="en-US" smtClean="0"/>
              <a:t>2019/10/16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4B424-0F47-486F-AF16-D301FFF30A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606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6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5A787-854C-47C8-9BA0-8A2501390006}" type="datetimeFigureOut">
              <a:rPr lang="zh-TW" altLang="en-US" smtClean="0"/>
              <a:t>2019/10/16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4B424-0F47-486F-AF16-D301FFF30A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939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1" indent="-171451" algn="l" defTabSz="68580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4" indent="-171451" algn="l" defTabSz="685805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8" indent="-171451" algn="l" defTabSz="685805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3pPr>
      <a:lvl4pPr marL="1200161" indent="-171451" algn="l" defTabSz="685805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63" indent="-171451" algn="l" defTabSz="685805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66" indent="-171451" algn="l" defTabSz="685805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1" algn="l" defTabSz="685805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1" algn="l" defTabSz="685805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5" indent="-171451" algn="l" defTabSz="685805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5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2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1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4951" y="5698075"/>
            <a:ext cx="6623049" cy="1856467"/>
          </a:xfrm>
        </p:spPr>
        <p:txBody>
          <a:bodyPr>
            <a:noAutofit/>
          </a:bodyPr>
          <a:lstStyle/>
          <a:p>
            <a:pPr algn="l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108-1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「專題講座 」課程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講座主題：互動設計與使用者經驗研究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講        者：國立臺灣科技大學    設計系系主任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陳建雄   教授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34951" y="7689283"/>
            <a:ext cx="6623049" cy="2072305"/>
          </a:xfrm>
        </p:spPr>
        <p:txBody>
          <a:bodyPr>
            <a:normAutofit lnSpcReduction="10000"/>
          </a:bodyPr>
          <a:lstStyle/>
          <a:p>
            <a:pPr algn="l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        間：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2019. 11. 18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13:30 ~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16:40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        點：管理學院 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A301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教室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科技部人文社會科學研究中心 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             觀光暨休閒遊憩學系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1" y="5698075"/>
            <a:ext cx="1501999" cy="58286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236" y="8856713"/>
            <a:ext cx="710003" cy="710003"/>
          </a:xfrm>
          <a:prstGeom prst="rect">
            <a:avLst/>
          </a:prstGeom>
        </p:spPr>
      </p:pic>
      <p:sp>
        <p:nvSpPr>
          <p:cNvPr id="8" name="副標題 2"/>
          <p:cNvSpPr txBox="1">
            <a:spLocks/>
          </p:cNvSpPr>
          <p:nvPr/>
        </p:nvSpPr>
        <p:spPr>
          <a:xfrm>
            <a:off x="0" y="227843"/>
            <a:ext cx="6858000" cy="671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3" indent="0" algn="ctr" defTabSz="685805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5" indent="0" algn="ctr" defTabSz="685805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9" indent="0" algn="ctr" defTabSz="685805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12" indent="0" algn="ctr" defTabSz="685805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15" indent="0" algn="ctr" defTabSz="685805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17" indent="0" algn="ctr" defTabSz="685805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21" indent="0" algn="ctr" defTabSz="685805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24" indent="0" algn="ctr" defTabSz="685805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None/>
              <a:defRPr sz="1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科技部人文社會科學研究中心 學術研習營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583093DF-00DF-47B5-804A-ECFBB219DE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5" t="10824" r="31813" b="41538"/>
          <a:stretch/>
        </p:blipFill>
        <p:spPr>
          <a:xfrm>
            <a:off x="1193764" y="972363"/>
            <a:ext cx="4470471" cy="44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75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</TotalTime>
  <Words>49</Words>
  <Application>Microsoft Office PowerPoint</Application>
  <PresentationFormat>A4 紙張 (210x297 公釐)</PresentationFormat>
  <Paragraphs>7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微軟正黑體</vt:lpstr>
      <vt:lpstr>新細明體</vt:lpstr>
      <vt:lpstr>Arial</vt:lpstr>
      <vt:lpstr>Calibri</vt:lpstr>
      <vt:lpstr>Calibri Light</vt:lpstr>
      <vt:lpstr>Office 佈景主題</vt:lpstr>
      <vt:lpstr>                    108-1「專題講座 」課程  講座主題：互動設計與使用者經驗研究 講        者：國立臺灣科技大學    設計系系主任                     陳建雄   教授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講座主題：單車旅遊實務操作 講者：捷安特旅行社 旅遊企劃專員             黃竣俞 先生</dc:title>
  <dc:creator>USER</dc:creator>
  <cp:lastModifiedBy>USER</cp:lastModifiedBy>
  <cp:revision>29</cp:revision>
  <dcterms:created xsi:type="dcterms:W3CDTF">2018-10-19T04:41:04Z</dcterms:created>
  <dcterms:modified xsi:type="dcterms:W3CDTF">2019-10-16T00:37:05Z</dcterms:modified>
</cp:coreProperties>
</file>